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6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3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3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3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0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2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2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4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7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5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03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xg43lcItgK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news/entertainment-arts-2521735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-1RPDqJAY" TargetMode="External"/><Relationship Id="rId2" Type="http://schemas.openxmlformats.org/officeDocument/2006/relationships/hyperlink" Target="https://www.youtube.com/watch?v=9bZkp7q19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Psfn6iOfS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1jng79a5xc" TargetMode="External"/><Relationship Id="rId2" Type="http://schemas.openxmlformats.org/officeDocument/2006/relationships/hyperlink" Target="https://www.youtube.com/watch?v=wJA8-Z6H5d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mazon.com/gp/offer-listing/B00005444H/ref=dp_olp_0?ie=UTF8&amp;condition=al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F777-E6A6-4956-AAB0-81B805B3B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504" y="249275"/>
            <a:ext cx="10564837" cy="2387600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DISRUPTIVE INNOVATION: </a:t>
            </a:r>
            <a:b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CASE OF THE MUSIC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D95A3-A88B-4656-806A-9043142F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956" y="4045427"/>
            <a:ext cx="6723533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Robert C.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Vackar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College of Business and Entrepreneurship</a:t>
            </a:r>
          </a:p>
        </p:txBody>
      </p:sp>
      <p:pic>
        <p:nvPicPr>
          <p:cNvPr id="7" name="Graphic 6" descr="DJ">
            <a:hlinkClick r:id="rId2"/>
            <a:extLst>
              <a:ext uri="{FF2B5EF4-FFF2-40B4-BE49-F238E27FC236}">
                <a16:creationId xmlns:a16="http://schemas.microsoft.com/office/drawing/2014/main" id="{B5A426E3-917F-4B6A-82D6-2683C9490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594" y="3171925"/>
            <a:ext cx="3402767" cy="340276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99566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Software Innovations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109728" y="1128452"/>
            <a:ext cx="119786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Platform” (Windows, Google, YouTube)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Music industry revenues shift to platforms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Spotify, Pandora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Artist royalties plummet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(sort of)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Subscription models – iTunes/Apple Music, Amazon Prime, Spotify, Sirius XM, Spectrum, Google 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‘Transaction Cost’ finally beats piracy (ECONOMICS) </a:t>
            </a:r>
          </a:p>
        </p:txBody>
      </p:sp>
    </p:spTree>
    <p:extLst>
      <p:ext uri="{BB962C8B-B14F-4D97-AF65-F5344CB8AC3E}">
        <p14:creationId xmlns:p14="http://schemas.microsoft.com/office/powerpoint/2010/main" val="190997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Emergent Consequences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109728" y="1128452"/>
            <a:ext cx="119786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Global Reach: BTS,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Kyary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Pamyu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Perfume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Hyperdifferentiation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Thousands of music genres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Dozens of co-existing different business models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ARTIST INNOVATIONS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Sampling: Hip-Hop, EDM, Pop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Remix and Re-use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Parody, Satire,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Political commentary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9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Future?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109728" y="1128452"/>
            <a:ext cx="119786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Recommender Engines (AI)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performers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 Fakes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Business models that support artists???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Music Industry 1967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142753" y="1356610"/>
            <a:ext cx="9884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Analog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Recording Studio, tape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Vinyl pressing, factory reproduction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Physical distribution: trucks, pallets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In-store sales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Artists, agents, A&amp;R, record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MARKETING: live tours, Radio 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Quality – surface noise, limited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541E3-E7B5-4177-93D6-26952987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55" y="83293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495758" y="462707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Hardware Innovations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0D479-59BF-4F57-945F-C16274A36162}"/>
              </a:ext>
            </a:extLst>
          </p:cNvPr>
          <p:cNvSpPr txBox="1"/>
          <p:nvPr/>
        </p:nvSpPr>
        <p:spPr>
          <a:xfrm>
            <a:off x="967646" y="1441372"/>
            <a:ext cx="9714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Stereo LP:  $6 1975 / $29 2019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45’s: (             (singles)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PORTABILITY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Transistor radio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8-track tape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Cassette tapes and reel-to-reel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Sony Walkman + headphones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dead dinosaur cartoon">
            <a:extLst>
              <a:ext uri="{FF2B5EF4-FFF2-40B4-BE49-F238E27FC236}">
                <a16:creationId xmlns:a16="http://schemas.microsoft.com/office/drawing/2014/main" id="{6C8F41F0-7CCE-4293-8BE5-99B80E0A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75" y="2090884"/>
            <a:ext cx="1843966" cy="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ransistor radio  black sony 1966">
            <a:extLst>
              <a:ext uri="{FF2B5EF4-FFF2-40B4-BE49-F238E27FC236}">
                <a16:creationId xmlns:a16="http://schemas.microsoft.com/office/drawing/2014/main" id="{36FF4AD5-75D9-4811-82ED-A3968A1B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86" y="196740"/>
            <a:ext cx="2643032" cy="37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8-track tape">
            <a:extLst>
              <a:ext uri="{FF2B5EF4-FFF2-40B4-BE49-F238E27FC236}">
                <a16:creationId xmlns:a16="http://schemas.microsoft.com/office/drawing/2014/main" id="{A0FF14F6-7E51-492D-876F-454B246F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76" y="2804532"/>
            <a:ext cx="360997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ssette tape deck 1967">
            <a:extLst>
              <a:ext uri="{FF2B5EF4-FFF2-40B4-BE49-F238E27FC236}">
                <a16:creationId xmlns:a16="http://schemas.microsoft.com/office/drawing/2014/main" id="{8D647D87-265B-46DA-BCD6-5D98D300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25" y="4165194"/>
            <a:ext cx="2961793" cy="22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3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89210" y="1133392"/>
            <a:ext cx="1219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DIGITAL TRANSFORMATION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 Money, mail, cars, maps, books – Music!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Music CD $16.99 1981 ($48 in 2019!)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CD Player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Minidisc player/recorder 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zero-noise, perfect reproduction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71006-9836-414C-8C1A-6DF34E8760A0}"/>
              </a:ext>
            </a:extLst>
          </p:cNvPr>
          <p:cNvSpPr txBox="1"/>
          <p:nvPr/>
        </p:nvSpPr>
        <p:spPr>
          <a:xfrm>
            <a:off x="172373" y="183927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Hardware Innovations 2</a:t>
            </a:r>
          </a:p>
        </p:txBody>
      </p:sp>
      <p:pic>
        <p:nvPicPr>
          <p:cNvPr id="4" name="Picture 2" descr="Image result for dead dinosaur cartoon">
            <a:extLst>
              <a:ext uri="{FF2B5EF4-FFF2-40B4-BE49-F238E27FC236}">
                <a16:creationId xmlns:a16="http://schemas.microsoft.com/office/drawing/2014/main" id="{0B8F5B71-0154-4C2C-B427-FD409883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21" y="4008894"/>
            <a:ext cx="1843966" cy="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3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12025D-9035-4E4B-9805-C6962B915FC5}"/>
              </a:ext>
            </a:extLst>
          </p:cNvPr>
          <p:cNvSpPr txBox="1"/>
          <p:nvPr/>
        </p:nvSpPr>
        <p:spPr>
          <a:xfrm>
            <a:off x="172373" y="183927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Software Innovations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CB4A6-DB3F-437F-BAA8-F30E8DE1B573}"/>
              </a:ext>
            </a:extLst>
          </p:cNvPr>
          <p:cNvSpPr txBox="1"/>
          <p:nvPr/>
        </p:nvSpPr>
        <p:spPr>
          <a:xfrm>
            <a:off x="416213" y="1214151"/>
            <a:ext cx="11379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MP3 MPEG Layer 3: data compression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 minute song CD = 55 MB, MP3 = 5MB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Severe quality loss ~ high quality cassette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Hardware + Software Innovation:</a:t>
            </a:r>
          </a:p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iPod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9B8FDD2-93B4-4688-B630-319D863E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85" y="3182277"/>
            <a:ext cx="2364988" cy="42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7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267629" y="1133393"/>
            <a:ext cx="1128503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MP3 ‘ripping’ software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Media player software (for computers)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Music recording and editing software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Audacity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open source (free???)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Peer-to-peer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04DC0-AB7A-4BBA-87C7-B14B7FF5A4BE}"/>
              </a:ext>
            </a:extLst>
          </p:cNvPr>
          <p:cNvSpPr txBox="1"/>
          <p:nvPr/>
        </p:nvSpPr>
        <p:spPr>
          <a:xfrm>
            <a:off x="172373" y="183927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Software Innovations 2</a:t>
            </a:r>
          </a:p>
        </p:txBody>
      </p:sp>
    </p:spTree>
    <p:extLst>
      <p:ext uri="{BB962C8B-B14F-4D97-AF65-F5344CB8AC3E}">
        <p14:creationId xmlns:p14="http://schemas.microsoft.com/office/powerpoint/2010/main" val="371823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C79D-FFD1-46BE-9D0F-E4D3156D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1563-386E-4C32-8889-596E217C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2096064"/>
            <a:ext cx="11652503" cy="4515048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Music CD + ripping software + MP3 + iPod + Internet + peer-to-peer networks =</a:t>
            </a:r>
          </a:p>
          <a:p>
            <a:pPr lvl="1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NAPSTER – many-to-many</a:t>
            </a:r>
          </a:p>
          <a:p>
            <a:pPr lvl="1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Limewire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Kazaa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distributed catalog</a:t>
            </a:r>
          </a:p>
          <a:p>
            <a:pPr lvl="1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Bittorrent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(Pirate Bay) – distributed files</a:t>
            </a:r>
          </a:p>
          <a:p>
            <a:pPr lvl="1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Piracy – violation of intellectual property copyright law</a:t>
            </a:r>
          </a:p>
        </p:txBody>
      </p:sp>
    </p:spTree>
    <p:extLst>
      <p:ext uri="{BB962C8B-B14F-4D97-AF65-F5344CB8AC3E}">
        <p14:creationId xmlns:p14="http://schemas.microsoft.com/office/powerpoint/2010/main" val="1836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81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Music Industry Fights 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371352" y="1841242"/>
            <a:ext cx="11168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LiquidAudio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“protected” digital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SuperAudio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CD – “protected” digital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DVD Audio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Plummeting sales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Rampant piracy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Moore’s Law = easier piracy</a:t>
            </a:r>
          </a:p>
        </p:txBody>
      </p:sp>
      <p:pic>
        <p:nvPicPr>
          <p:cNvPr id="5" name="Picture 2" descr="Image result for dead dinosaur cartoon">
            <a:extLst>
              <a:ext uri="{FF2B5EF4-FFF2-40B4-BE49-F238E27FC236}">
                <a16:creationId xmlns:a16="http://schemas.microsoft.com/office/drawing/2014/main" id="{9FE4C7BD-95F1-47D6-9A35-7ABE151C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43" y="3013419"/>
            <a:ext cx="1843966" cy="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ead dinosaur cartoon">
            <a:extLst>
              <a:ext uri="{FF2B5EF4-FFF2-40B4-BE49-F238E27FC236}">
                <a16:creationId xmlns:a16="http://schemas.microsoft.com/office/drawing/2014/main" id="{E4A59582-91A5-48C3-B8AA-0ECE6C87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77" y="2555123"/>
            <a:ext cx="1843966" cy="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ead dinosaur cartoon">
            <a:extLst>
              <a:ext uri="{FF2B5EF4-FFF2-40B4-BE49-F238E27FC236}">
                <a16:creationId xmlns:a16="http://schemas.microsoft.com/office/drawing/2014/main" id="{30A82D78-C2EE-4134-97B2-09DCB700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09" y="1612582"/>
            <a:ext cx="1843966" cy="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564F8-FEBE-404E-9AFC-E45FF606DCA0}"/>
              </a:ext>
            </a:extLst>
          </p:cNvPr>
          <p:cNvSpPr txBox="1"/>
          <p:nvPr/>
        </p:nvSpPr>
        <p:spPr>
          <a:xfrm>
            <a:off x="561859" y="297455"/>
            <a:ext cx="712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Music Industry 2007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1381-FBDB-4778-AF15-3877CEB2EEF1}"/>
              </a:ext>
            </a:extLst>
          </p:cNvPr>
          <p:cNvSpPr txBox="1"/>
          <p:nvPr/>
        </p:nvSpPr>
        <p:spPr>
          <a:xfrm>
            <a:off x="109728" y="1128452"/>
            <a:ext cx="11978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Digital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Recording Studio + Home/independent studios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Factory reproduction + Perfect, infinite reproduction</a:t>
            </a:r>
            <a:endParaRPr lang="en-US" sz="3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Physical distribution + Internet digital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In-store sales + E-commerce for CDs *and* MP3’s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Artists, agents, A&amp;R, record companies + independent labels and artist direct sales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Marketing: live tours, Radio play + P2P, and…</a:t>
            </a:r>
          </a:p>
          <a:p>
            <a:pPr lvl="1"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74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463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DISRUPTIVE INNOVATION:  The CASE OF THE MUSIC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DISRUPTION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DISRUPTIVE INNOVATION:  The CASE OF THE MUSIC INDUSTRY</dc:title>
  <dc:creator>J Hughes</dc:creator>
  <cp:lastModifiedBy>J Hughes</cp:lastModifiedBy>
  <cp:revision>17</cp:revision>
  <dcterms:created xsi:type="dcterms:W3CDTF">2020-01-25T14:22:05Z</dcterms:created>
  <dcterms:modified xsi:type="dcterms:W3CDTF">2023-03-29T19:40:37Z</dcterms:modified>
</cp:coreProperties>
</file>